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20D942-4D63-BC49-A851-967065F6140C}" v="22" dt="2022-09-16T14:41:19.4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95"/>
  </p:normalViewPr>
  <p:slideViewPr>
    <p:cSldViewPr snapToGrid="0">
      <p:cViewPr varScale="1">
        <p:scale>
          <a:sx n="124" d="100"/>
          <a:sy n="124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i Jiaquan" userId="56f9637feb761aa9" providerId="LiveId" clId="{8E20D942-4D63-BC49-A851-967065F6140C}"/>
    <pc:docChg chg="undo custSel addSld modSld">
      <pc:chgData name="Cai Jiaquan" userId="56f9637feb761aa9" providerId="LiveId" clId="{8E20D942-4D63-BC49-A851-967065F6140C}" dt="2022-09-17T12:03:07.499" v="232" actId="1076"/>
      <pc:docMkLst>
        <pc:docMk/>
      </pc:docMkLst>
      <pc:sldChg chg="addSp delSp modSp new mod">
        <pc:chgData name="Cai Jiaquan" userId="56f9637feb761aa9" providerId="LiveId" clId="{8E20D942-4D63-BC49-A851-967065F6140C}" dt="2022-09-16T14:23:58.603" v="210" actId="1076"/>
        <pc:sldMkLst>
          <pc:docMk/>
          <pc:sldMk cId="1668835127" sldId="256"/>
        </pc:sldMkLst>
        <pc:spChg chg="mod">
          <ac:chgData name="Cai Jiaquan" userId="56f9637feb761aa9" providerId="LiveId" clId="{8E20D942-4D63-BC49-A851-967065F6140C}" dt="2022-09-16T14:12:53.327" v="41" actId="20577"/>
          <ac:spMkLst>
            <pc:docMk/>
            <pc:sldMk cId="1668835127" sldId="256"/>
            <ac:spMk id="2" creationId="{0F2A046B-3C49-B9BD-4320-92D8B22D1655}"/>
          </ac:spMkLst>
        </pc:spChg>
        <pc:spChg chg="mod">
          <ac:chgData name="Cai Jiaquan" userId="56f9637feb761aa9" providerId="LiveId" clId="{8E20D942-4D63-BC49-A851-967065F6140C}" dt="2022-09-16T14:13:19.715" v="70" actId="122"/>
          <ac:spMkLst>
            <pc:docMk/>
            <pc:sldMk cId="1668835127" sldId="256"/>
            <ac:spMk id="3" creationId="{3CC672B7-1124-8E47-2399-7288293CD234}"/>
          </ac:spMkLst>
        </pc:spChg>
        <pc:picChg chg="add del mod">
          <ac:chgData name="Cai Jiaquan" userId="56f9637feb761aa9" providerId="LiveId" clId="{8E20D942-4D63-BC49-A851-967065F6140C}" dt="2022-09-16T14:21:39.495" v="200" actId="478"/>
          <ac:picMkLst>
            <pc:docMk/>
            <pc:sldMk cId="1668835127" sldId="256"/>
            <ac:picMk id="4" creationId="{E7C00F88-7BA2-A071-3C5A-82A54D512B16}"/>
          </ac:picMkLst>
        </pc:picChg>
        <pc:picChg chg="add mod">
          <ac:chgData name="Cai Jiaquan" userId="56f9637feb761aa9" providerId="LiveId" clId="{8E20D942-4D63-BC49-A851-967065F6140C}" dt="2022-09-16T14:23:58.603" v="210" actId="1076"/>
          <ac:picMkLst>
            <pc:docMk/>
            <pc:sldMk cId="1668835127" sldId="256"/>
            <ac:picMk id="6" creationId="{8EDA5CD4-CF21-8C17-1D7F-4AE21DC4BFFF}"/>
          </ac:picMkLst>
        </pc:picChg>
      </pc:sldChg>
      <pc:sldChg chg="addSp modSp new mod">
        <pc:chgData name="Cai Jiaquan" userId="56f9637feb761aa9" providerId="LiveId" clId="{8E20D942-4D63-BC49-A851-967065F6140C}" dt="2022-09-16T14:41:02.001" v="227" actId="20577"/>
        <pc:sldMkLst>
          <pc:docMk/>
          <pc:sldMk cId="1023255442" sldId="257"/>
        </pc:sldMkLst>
        <pc:spChg chg="mod">
          <ac:chgData name="Cai Jiaquan" userId="56f9637feb761aa9" providerId="LiveId" clId="{8E20D942-4D63-BC49-A851-967065F6140C}" dt="2022-09-16T14:26:23.696" v="222" actId="113"/>
          <ac:spMkLst>
            <pc:docMk/>
            <pc:sldMk cId="1023255442" sldId="257"/>
            <ac:spMk id="2" creationId="{7ADD4FB5-BC31-F42A-973C-A6F5FECC4F50}"/>
          </ac:spMkLst>
        </pc:spChg>
        <pc:spChg chg="mod">
          <ac:chgData name="Cai Jiaquan" userId="56f9637feb761aa9" providerId="LiveId" clId="{8E20D942-4D63-BC49-A851-967065F6140C}" dt="2022-09-16T14:41:02.001" v="227" actId="20577"/>
          <ac:spMkLst>
            <pc:docMk/>
            <pc:sldMk cId="1023255442" sldId="257"/>
            <ac:spMk id="3" creationId="{866F7241-61ED-032C-9FF1-8F22D2973073}"/>
          </ac:spMkLst>
        </pc:spChg>
        <pc:picChg chg="add mod">
          <ac:chgData name="Cai Jiaquan" userId="56f9637feb761aa9" providerId="LiveId" clId="{8E20D942-4D63-BC49-A851-967065F6140C}" dt="2022-09-16T14:24:08.379" v="211"/>
          <ac:picMkLst>
            <pc:docMk/>
            <pc:sldMk cId="1023255442" sldId="257"/>
            <ac:picMk id="4" creationId="{11EE9B4E-032C-DCB3-9BCF-FD56F7444A32}"/>
          </ac:picMkLst>
        </pc:picChg>
      </pc:sldChg>
      <pc:sldChg chg="addSp delSp modSp new mod">
        <pc:chgData name="Cai Jiaquan" userId="56f9637feb761aa9" providerId="LiveId" clId="{8E20D942-4D63-BC49-A851-967065F6140C}" dt="2022-09-17T12:03:02.918" v="231" actId="1076"/>
        <pc:sldMkLst>
          <pc:docMk/>
          <pc:sldMk cId="1580911115" sldId="258"/>
        </pc:sldMkLst>
        <pc:spChg chg="mod">
          <ac:chgData name="Cai Jiaquan" userId="56f9637feb761aa9" providerId="LiveId" clId="{8E20D942-4D63-BC49-A851-967065F6140C}" dt="2022-09-16T14:25:53.908" v="217" actId="113"/>
          <ac:spMkLst>
            <pc:docMk/>
            <pc:sldMk cId="1580911115" sldId="258"/>
            <ac:spMk id="2" creationId="{B5B2F1DC-17DB-9526-9898-F27C5BC611E5}"/>
          </ac:spMkLst>
        </pc:spChg>
        <pc:spChg chg="del">
          <ac:chgData name="Cai Jiaquan" userId="56f9637feb761aa9" providerId="LiveId" clId="{8E20D942-4D63-BC49-A851-967065F6140C}" dt="2022-09-16T14:15:12.517" v="108"/>
          <ac:spMkLst>
            <pc:docMk/>
            <pc:sldMk cId="1580911115" sldId="258"/>
            <ac:spMk id="3" creationId="{379C5160-94B7-945B-E3E3-21BF450ABE95}"/>
          </ac:spMkLst>
        </pc:spChg>
        <pc:spChg chg="add del mod">
          <ac:chgData name="Cai Jiaquan" userId="56f9637feb761aa9" providerId="LiveId" clId="{8E20D942-4D63-BC49-A851-967065F6140C}" dt="2022-09-16T14:15:29.118" v="116" actId="478"/>
          <ac:spMkLst>
            <pc:docMk/>
            <pc:sldMk cId="1580911115" sldId="258"/>
            <ac:spMk id="7" creationId="{70C1B8AE-A21F-A79D-2F87-9EC085542436}"/>
          </ac:spMkLst>
        </pc:spChg>
        <pc:graphicFrameChg chg="add del mod modGraphic">
          <ac:chgData name="Cai Jiaquan" userId="56f9637feb761aa9" providerId="LiveId" clId="{8E20D942-4D63-BC49-A851-967065F6140C}" dt="2022-09-16T14:15:26.559" v="115" actId="478"/>
          <ac:graphicFrameMkLst>
            <pc:docMk/>
            <pc:sldMk cId="1580911115" sldId="258"/>
            <ac:graphicFrameMk id="4" creationId="{C679D22C-3F5F-EB9C-B391-0429FC5F1484}"/>
          </ac:graphicFrameMkLst>
        </pc:graphicFrameChg>
        <pc:picChg chg="add mod">
          <ac:chgData name="Cai Jiaquan" userId="56f9637feb761aa9" providerId="LiveId" clId="{8E20D942-4D63-BC49-A851-967065F6140C}" dt="2022-09-16T14:16:08.271" v="129" actId="1076"/>
          <ac:picMkLst>
            <pc:docMk/>
            <pc:sldMk cId="1580911115" sldId="258"/>
            <ac:picMk id="5" creationId="{2B45548C-29F4-EF91-0D10-B54CBB91C8DE}"/>
          </ac:picMkLst>
        </pc:picChg>
        <pc:picChg chg="add del mod">
          <ac:chgData name="Cai Jiaquan" userId="56f9637feb761aa9" providerId="LiveId" clId="{8E20D942-4D63-BC49-A851-967065F6140C}" dt="2022-09-16T14:15:46.146" v="121" actId="478"/>
          <ac:picMkLst>
            <pc:docMk/>
            <pc:sldMk cId="1580911115" sldId="258"/>
            <ac:picMk id="8" creationId="{6A5EDFCB-16F2-562A-F134-0660DA839282}"/>
          </ac:picMkLst>
        </pc:picChg>
        <pc:picChg chg="add mod">
          <ac:chgData name="Cai Jiaquan" userId="56f9637feb761aa9" providerId="LiveId" clId="{8E20D942-4D63-BC49-A851-967065F6140C}" dt="2022-09-17T12:03:02.918" v="231" actId="1076"/>
          <ac:picMkLst>
            <pc:docMk/>
            <pc:sldMk cId="1580911115" sldId="258"/>
            <ac:picMk id="9" creationId="{E9C850FC-E234-8BAA-C29A-005AAE8DD08D}"/>
          </ac:picMkLst>
        </pc:picChg>
        <pc:picChg chg="add mod">
          <ac:chgData name="Cai Jiaquan" userId="56f9637feb761aa9" providerId="LiveId" clId="{8E20D942-4D63-BC49-A851-967065F6140C}" dt="2022-09-16T14:24:09.652" v="212"/>
          <ac:picMkLst>
            <pc:docMk/>
            <pc:sldMk cId="1580911115" sldId="258"/>
            <ac:picMk id="10" creationId="{B89AAE19-F2CC-1930-322F-EB1440F4DBE1}"/>
          </ac:picMkLst>
        </pc:picChg>
      </pc:sldChg>
      <pc:sldChg chg="addSp delSp modSp new mod setBg">
        <pc:chgData name="Cai Jiaquan" userId="56f9637feb761aa9" providerId="LiveId" clId="{8E20D942-4D63-BC49-A851-967065F6140C}" dt="2022-09-16T14:41:14.467" v="228"/>
        <pc:sldMkLst>
          <pc:docMk/>
          <pc:sldMk cId="201844626" sldId="259"/>
        </pc:sldMkLst>
        <pc:spChg chg="mod">
          <ac:chgData name="Cai Jiaquan" userId="56f9637feb761aa9" providerId="LiveId" clId="{8E20D942-4D63-BC49-A851-967065F6140C}" dt="2022-09-16T14:41:14.467" v="228"/>
          <ac:spMkLst>
            <pc:docMk/>
            <pc:sldMk cId="201844626" sldId="259"/>
            <ac:spMk id="2" creationId="{5CFEC585-BBCE-606B-85B1-626DCE8CCB4C}"/>
          </ac:spMkLst>
        </pc:spChg>
        <pc:spChg chg="del">
          <ac:chgData name="Cai Jiaquan" userId="56f9637feb761aa9" providerId="LiveId" clId="{8E20D942-4D63-BC49-A851-967065F6140C}" dt="2022-09-16T14:17:01.320" v="141" actId="478"/>
          <ac:spMkLst>
            <pc:docMk/>
            <pc:sldMk cId="201844626" sldId="259"/>
            <ac:spMk id="3" creationId="{F0727141-2A8B-2FCF-CD46-17FEF08DCF87}"/>
          </ac:spMkLst>
        </pc:spChg>
        <pc:picChg chg="add mod">
          <ac:chgData name="Cai Jiaquan" userId="56f9637feb761aa9" providerId="LiveId" clId="{8E20D942-4D63-BC49-A851-967065F6140C}" dt="2022-09-16T14:17:32.782" v="147" actId="1076"/>
          <ac:picMkLst>
            <pc:docMk/>
            <pc:sldMk cId="201844626" sldId="259"/>
            <ac:picMk id="4" creationId="{31AB7838-7C4C-02D3-1654-025AECF117F5}"/>
          </ac:picMkLst>
        </pc:picChg>
        <pc:picChg chg="add mod">
          <ac:chgData name="Cai Jiaquan" userId="56f9637feb761aa9" providerId="LiveId" clId="{8E20D942-4D63-BC49-A851-967065F6140C}" dt="2022-09-16T14:17:41.154" v="149" actId="1076"/>
          <ac:picMkLst>
            <pc:docMk/>
            <pc:sldMk cId="201844626" sldId="259"/>
            <ac:picMk id="5" creationId="{5B3AC679-C646-8791-4752-DADA0C313773}"/>
          </ac:picMkLst>
        </pc:picChg>
        <pc:picChg chg="add mod">
          <ac:chgData name="Cai Jiaquan" userId="56f9637feb761aa9" providerId="LiveId" clId="{8E20D942-4D63-BC49-A851-967065F6140C}" dt="2022-09-16T14:24:10.584" v="213"/>
          <ac:picMkLst>
            <pc:docMk/>
            <pc:sldMk cId="201844626" sldId="259"/>
            <ac:picMk id="6" creationId="{9626D738-C564-BAEF-36FC-EFB0061C1261}"/>
          </ac:picMkLst>
        </pc:picChg>
      </pc:sldChg>
      <pc:sldChg chg="addSp delSp modSp new mod setBg">
        <pc:chgData name="Cai Jiaquan" userId="56f9637feb761aa9" providerId="LiveId" clId="{8E20D942-4D63-BC49-A851-967065F6140C}" dt="2022-09-17T12:03:07.499" v="232" actId="1076"/>
        <pc:sldMkLst>
          <pc:docMk/>
          <pc:sldMk cId="2002257551" sldId="260"/>
        </pc:sldMkLst>
        <pc:spChg chg="mod">
          <ac:chgData name="Cai Jiaquan" userId="56f9637feb761aa9" providerId="LiveId" clId="{8E20D942-4D63-BC49-A851-967065F6140C}" dt="2022-09-16T14:41:19.418" v="229"/>
          <ac:spMkLst>
            <pc:docMk/>
            <pc:sldMk cId="2002257551" sldId="260"/>
            <ac:spMk id="2" creationId="{624D45F4-31F7-53E3-069A-183DDAA8AB0E}"/>
          </ac:spMkLst>
        </pc:spChg>
        <pc:spChg chg="del">
          <ac:chgData name="Cai Jiaquan" userId="56f9637feb761aa9" providerId="LiveId" clId="{8E20D942-4D63-BC49-A851-967065F6140C}" dt="2022-09-16T14:17:55.627" v="154" actId="478"/>
          <ac:spMkLst>
            <pc:docMk/>
            <pc:sldMk cId="2002257551" sldId="260"/>
            <ac:spMk id="3" creationId="{72565E12-02A8-3519-90CF-5EAB0D3B92F8}"/>
          </ac:spMkLst>
        </pc:spChg>
        <pc:picChg chg="add mod">
          <ac:chgData name="Cai Jiaquan" userId="56f9637feb761aa9" providerId="LiveId" clId="{8E20D942-4D63-BC49-A851-967065F6140C}" dt="2022-09-17T12:03:07.499" v="232" actId="1076"/>
          <ac:picMkLst>
            <pc:docMk/>
            <pc:sldMk cId="2002257551" sldId="260"/>
            <ac:picMk id="4" creationId="{BCE9A2D4-5BBE-1CC1-4C52-68B2B4E6E8FD}"/>
          </ac:picMkLst>
        </pc:picChg>
        <pc:picChg chg="add mod">
          <ac:chgData name="Cai Jiaquan" userId="56f9637feb761aa9" providerId="LiveId" clId="{8E20D942-4D63-BC49-A851-967065F6140C}" dt="2022-09-16T14:18:26.109" v="164" actId="1076"/>
          <ac:picMkLst>
            <pc:docMk/>
            <pc:sldMk cId="2002257551" sldId="260"/>
            <ac:picMk id="5" creationId="{5F59ADDF-85ED-6752-C008-7F6F1ADC9EAE}"/>
          </ac:picMkLst>
        </pc:picChg>
        <pc:picChg chg="add mod">
          <ac:chgData name="Cai Jiaquan" userId="56f9637feb761aa9" providerId="LiveId" clId="{8E20D942-4D63-BC49-A851-967065F6140C}" dt="2022-09-16T14:24:11.409" v="214"/>
          <ac:picMkLst>
            <pc:docMk/>
            <pc:sldMk cId="2002257551" sldId="260"/>
            <ac:picMk id="6" creationId="{25B9BFEA-7E07-F84A-2304-0B1B348E7B07}"/>
          </ac:picMkLst>
        </pc:picChg>
      </pc:sldChg>
      <pc:sldChg chg="addSp delSp modSp new mod">
        <pc:chgData name="Cai Jiaquan" userId="56f9637feb761aa9" providerId="LiveId" clId="{8E20D942-4D63-BC49-A851-967065F6140C}" dt="2022-09-16T14:26:00.976" v="220" actId="113"/>
        <pc:sldMkLst>
          <pc:docMk/>
          <pc:sldMk cId="2468808474" sldId="261"/>
        </pc:sldMkLst>
        <pc:spChg chg="mod">
          <ac:chgData name="Cai Jiaquan" userId="56f9637feb761aa9" providerId="LiveId" clId="{8E20D942-4D63-BC49-A851-967065F6140C}" dt="2022-09-16T14:26:00.976" v="220" actId="113"/>
          <ac:spMkLst>
            <pc:docMk/>
            <pc:sldMk cId="2468808474" sldId="261"/>
            <ac:spMk id="2" creationId="{B310125D-2D9E-2449-E4EF-5BF8F4B83C89}"/>
          </ac:spMkLst>
        </pc:spChg>
        <pc:spChg chg="del">
          <ac:chgData name="Cai Jiaquan" userId="56f9637feb761aa9" providerId="LiveId" clId="{8E20D942-4D63-BC49-A851-967065F6140C}" dt="2022-09-16T14:18:40.578" v="171" actId="478"/>
          <ac:spMkLst>
            <pc:docMk/>
            <pc:sldMk cId="2468808474" sldId="261"/>
            <ac:spMk id="3" creationId="{65ED0D95-F332-EB4D-E4DA-1B993058B9A6}"/>
          </ac:spMkLst>
        </pc:spChg>
        <pc:picChg chg="add mod">
          <ac:chgData name="Cai Jiaquan" userId="56f9637feb761aa9" providerId="LiveId" clId="{8E20D942-4D63-BC49-A851-967065F6140C}" dt="2022-09-16T14:18:55.481" v="173" actId="1076"/>
          <ac:picMkLst>
            <pc:docMk/>
            <pc:sldMk cId="2468808474" sldId="261"/>
            <ac:picMk id="4" creationId="{BB2F5C11-A19F-4C32-602E-5933FB6DFF98}"/>
          </ac:picMkLst>
        </pc:picChg>
        <pc:picChg chg="add mod">
          <ac:chgData name="Cai Jiaquan" userId="56f9637feb761aa9" providerId="LiveId" clId="{8E20D942-4D63-BC49-A851-967065F6140C}" dt="2022-09-16T14:19:20.634" v="181" actId="1076"/>
          <ac:picMkLst>
            <pc:docMk/>
            <pc:sldMk cId="2468808474" sldId="261"/>
            <ac:picMk id="5" creationId="{9C169BC3-EDED-9932-3F58-814D3A483C81}"/>
          </ac:picMkLst>
        </pc:picChg>
        <pc:picChg chg="add mod">
          <ac:chgData name="Cai Jiaquan" userId="56f9637feb761aa9" providerId="LiveId" clId="{8E20D942-4D63-BC49-A851-967065F6140C}" dt="2022-09-16T14:24:12.080" v="215"/>
          <ac:picMkLst>
            <pc:docMk/>
            <pc:sldMk cId="2468808474" sldId="261"/>
            <ac:picMk id="6" creationId="{8614EB2B-7387-7A19-EF20-6E44981BE629}"/>
          </ac:picMkLst>
        </pc:picChg>
      </pc:sldChg>
      <pc:sldChg chg="addSp delSp modSp new mod">
        <pc:chgData name="Cai Jiaquan" userId="56f9637feb761aa9" providerId="LiveId" clId="{8E20D942-4D63-BC49-A851-967065F6140C}" dt="2022-09-16T14:26:03.584" v="221" actId="113"/>
        <pc:sldMkLst>
          <pc:docMk/>
          <pc:sldMk cId="684829277" sldId="262"/>
        </pc:sldMkLst>
        <pc:spChg chg="mod">
          <ac:chgData name="Cai Jiaquan" userId="56f9637feb761aa9" providerId="LiveId" clId="{8E20D942-4D63-BC49-A851-967065F6140C}" dt="2022-09-16T14:26:03.584" v="221" actId="113"/>
          <ac:spMkLst>
            <pc:docMk/>
            <pc:sldMk cId="684829277" sldId="262"/>
            <ac:spMk id="2" creationId="{804574D6-101D-7F35-918A-F2E910C01E0C}"/>
          </ac:spMkLst>
        </pc:spChg>
        <pc:spChg chg="del">
          <ac:chgData name="Cai Jiaquan" userId="56f9637feb761aa9" providerId="LiveId" clId="{8E20D942-4D63-BC49-A851-967065F6140C}" dt="2022-09-16T14:19:47.079" v="188" actId="478"/>
          <ac:spMkLst>
            <pc:docMk/>
            <pc:sldMk cId="684829277" sldId="262"/>
            <ac:spMk id="3" creationId="{D52DC792-994E-7D82-A38A-3C2A6CE43110}"/>
          </ac:spMkLst>
        </pc:spChg>
        <pc:picChg chg="add mod">
          <ac:chgData name="Cai Jiaquan" userId="56f9637feb761aa9" providerId="LiveId" clId="{8E20D942-4D63-BC49-A851-967065F6140C}" dt="2022-09-16T14:20:17.979" v="198" actId="1076"/>
          <ac:picMkLst>
            <pc:docMk/>
            <pc:sldMk cId="684829277" sldId="262"/>
            <ac:picMk id="4" creationId="{41965F55-C8D7-5C64-1520-C6F1F593313B}"/>
          </ac:picMkLst>
        </pc:picChg>
        <pc:picChg chg="add mod">
          <ac:chgData name="Cai Jiaquan" userId="56f9637feb761aa9" providerId="LiveId" clId="{8E20D942-4D63-BC49-A851-967065F6140C}" dt="2022-09-16T14:20:08.095" v="192" actId="1076"/>
          <ac:picMkLst>
            <pc:docMk/>
            <pc:sldMk cId="684829277" sldId="262"/>
            <ac:picMk id="5" creationId="{E7C00F88-7BA2-A071-3C5A-82A54D512B16}"/>
          </ac:picMkLst>
        </pc:picChg>
        <pc:picChg chg="add mod">
          <ac:chgData name="Cai Jiaquan" userId="56f9637feb761aa9" providerId="LiveId" clId="{8E20D942-4D63-BC49-A851-967065F6140C}" dt="2022-09-16T14:24:13.552" v="216"/>
          <ac:picMkLst>
            <pc:docMk/>
            <pc:sldMk cId="684829277" sldId="262"/>
            <ac:picMk id="6" creationId="{D0FBDB1C-4D92-B04E-9EF1-8BB67D98295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F5154-4CC6-A5E6-46A2-7392AD5B6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4AEA89-4456-3619-2293-BE6BC2E90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098A13-DFAF-4776-AD7B-D791EECF1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2022/9/17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ED83CC-90EC-651C-1D26-14E4A212F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89CA60-4942-E9C4-A159-C1DEAFF8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620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1482F-9677-8E49-104F-F19E2898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8D7CCF-680C-630E-C723-A02855C41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241CD3-BAE1-B8CE-CA95-345C782CB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2022/9/17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5221B5-7B9C-42AA-8F13-80A7870D4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21CD95-84B7-804F-CA1B-38CAD76C8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4240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B6253F5-A8A8-2A2F-47A4-B36021E3B8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BF8ECF-3A41-F304-6B09-60F7AC957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7B712E-0C60-6AF4-94C1-33BCA995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2022/9/17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F5E1E3-1B96-7A00-5013-65D7B0706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A43F60-143F-FF0E-B912-86F20DE24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8322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E3FF1-FE8B-F371-5412-3ACE1DB7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EED2A1-1A2A-08B8-1B4F-5E55A3AE7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128B50-3C6B-3171-801A-EFC323B7C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2022/9/17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AE446-7BD2-FDDB-B74C-B234D51F5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CBCCDA-CAFF-3D62-8AD3-506FCD70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6906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58188-4416-7F82-FEFC-A0EAD2A09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546417-1EE1-F218-5899-10C56B250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92295E-7434-5A43-B567-2B589F6C3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2022/9/17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67C6D1-AF3E-D5CB-C57C-E73F26ABC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B96417-304F-2509-FE35-4E627345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1716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CBA7A1-BC76-6D81-8431-CABFE362A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8D6B00-4FBE-C1CE-02E0-DCBF7F400D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5ED643-B0EE-FD2A-CF40-7DE128B32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F41F46-CB40-B27B-ADBF-BCBBF935E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2022/9/17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D84025-5CCC-F728-436A-A636649E9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C23B64-C969-045D-F8BC-8808AABB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2237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E5D10B-EF49-92C4-DEE6-8DCB4E40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E76C10-92F9-52FB-6AD2-8CB65813A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227C9A-23CC-F3A7-58FB-C6ABC486D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004E7B-472C-D9B8-F529-20B9B3E47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0654AA-1944-0AD5-DB90-49E043960C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0E3BCA-BB6E-D3FB-E227-75A5DD7F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2022/9/17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2072712-0B18-9567-78B1-61C6BA255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84C8F0-3208-A815-1417-0D3451306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37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E11C5-E036-15DC-A260-F3AEA2CB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5573DAF-8336-D917-6B67-1B1A04602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2022/9/17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776D4C-F77A-B316-9385-8BB482FA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F60336-1B78-BBB7-5D98-C9B28A6AB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8222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4CB20C-BDC5-6467-7874-23D657083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2022/9/17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7A0190-BDFA-96DC-DCB9-14A8481A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DAE489-3FB9-04F3-D6B4-437B2267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0497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35615-C90F-A4E5-6DAA-F44005CC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2F17C0-D476-ACFD-E49A-D030DBAA4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A83D28-9F69-DC69-9342-9993A00D0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2D075B-E224-653B-6F7D-9FCE0A786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2022/9/17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0276AA-4C48-73FE-FB85-7745625D3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7C4584-0D27-F88E-1834-364D6623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420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6E5DC9-AF15-5AF4-73FA-E73230195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5DBAA01-3A07-79CE-F85C-D94EDFCE3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BDEF44-CFDD-832B-280A-E344DF8D4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EC96D5-D47F-3507-FA1D-BC5ED3C5F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2022/9/17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3756A0-97EA-60EF-AC12-0E2A051B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25A18B-BD15-78C0-3688-9B458F06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3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C989EF-1A16-61D4-D9B0-C387F8C8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B704-DBC5-34B6-1D45-BA9DD0B73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0D0A24-65E7-9438-59C6-FDBA697B59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C8BF-179F-464C-B058-9282A8BDD77E}" type="datetimeFigureOut">
              <a:rPr kumimoji="1" lang="zh-CN" altLang="en-US" smtClean="0"/>
              <a:t>2022/9/17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D08522-5E1B-BE4A-0EAC-2569F22B0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DA152C-A1A2-9899-97E1-6D4526293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0777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ti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.tif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A046B-3C49-B9BD-4320-92D8B22D1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任务</a:t>
            </a:r>
            <a:r>
              <a:rPr kumimoji="1" lang="en-US" altLang="zh-CN" dirty="0"/>
              <a:t>7</a:t>
            </a:r>
            <a:r>
              <a:rPr kumimoji="1" lang="zh-CN" altLang="en-US" dirty="0"/>
              <a:t>结果核对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C672B7-1124-8E47-2399-7288293CD2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蔡佳泉</a:t>
            </a:r>
            <a:endParaRPr kumimoji="1" lang="en-US" altLang="zh-CN" dirty="0"/>
          </a:p>
          <a:p>
            <a:r>
              <a:rPr kumimoji="1" lang="en-US" altLang="zh-CN" dirty="0"/>
              <a:t>2022/9/17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DA5CD4-CF21-8C17-1D7F-4AE21DC4B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35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D4FB5-BC31-F42A-973C-A6F5FECC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任务</a:t>
            </a:r>
            <a:r>
              <a:rPr kumimoji="1" lang="en-US" altLang="zh-CN" b="1" dirty="0"/>
              <a:t>7</a:t>
            </a:r>
            <a:r>
              <a:rPr kumimoji="1" lang="zh-CN" altLang="en-US" b="1" dirty="0"/>
              <a:t>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6F7241-61ED-032C-9FF1-8F22D2973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重新计算任务</a:t>
            </a:r>
            <a:r>
              <a:rPr lang="en-US" altLang="zh-CN" b="1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1-4</a:t>
            </a:r>
            <a:r>
              <a:rPr lang="zh-CN" altLang="en-US" b="1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、</a:t>
            </a:r>
            <a:r>
              <a:rPr lang="en-US" altLang="zh-CN" b="1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2-4</a:t>
            </a:r>
            <a:r>
              <a:rPr lang="zh-CN" altLang="en-US" b="1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、</a:t>
            </a:r>
            <a:r>
              <a:rPr lang="en-US" altLang="zh-CN" b="1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3-3</a:t>
            </a:r>
            <a:r>
              <a:rPr lang="zh-CN" altLang="en-US" b="1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、</a:t>
            </a:r>
            <a:r>
              <a:rPr lang="en-US" altLang="zh-CN" b="1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4-3</a:t>
            </a:r>
            <a:r>
              <a:rPr lang="zh-CN" altLang="en-US" b="1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、</a:t>
            </a:r>
            <a:r>
              <a:rPr lang="en-US" altLang="zh-CN" b="1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5-3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中采用滑动窗口方式的步骤，初始样本内区间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2006-1-4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至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2013-12-31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，样本外区间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2014-1-2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至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2021-12-31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，样本内年份数都是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8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年。 </a:t>
            </a:r>
            <a:endParaRPr lang="en-US" altLang="zh-CN" b="0" i="0" u="none" strike="noStrike" dirty="0">
              <a:solidFill>
                <a:srgbClr val="333333"/>
              </a:solidFill>
              <a:effectLst/>
              <a:latin typeface="Open Sans" panose="020F0502020204030204" pitchFamily="34" charset="0"/>
            </a:endParaRPr>
          </a:p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最后的结果要求计算</a:t>
            </a:r>
            <a:r>
              <a:rPr lang="zh-CN" altLang="en-US" b="1" i="0" u="none" strike="noStrike" dirty="0">
                <a:solidFill>
                  <a:srgbClr val="FF0000"/>
                </a:solidFill>
                <a:effectLst/>
                <a:latin typeface="Open Sans" panose="020F0502020204030204" pitchFamily="34" charset="0"/>
              </a:rPr>
              <a:t>年均收益率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（复利）、</a:t>
            </a:r>
            <a:r>
              <a:rPr lang="zh-CN" altLang="en-US" b="1" i="0" u="none" strike="noStrike" dirty="0">
                <a:solidFill>
                  <a:srgbClr val="FF0000"/>
                </a:solidFill>
                <a:effectLst/>
                <a:latin typeface="Open Sans" panose="020F0502020204030204" pitchFamily="34" charset="0"/>
              </a:rPr>
              <a:t>每日净资产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、</a:t>
            </a:r>
            <a:r>
              <a:rPr lang="zh-CN" altLang="en-US" b="1" i="0" u="none" strike="noStrike" dirty="0">
                <a:solidFill>
                  <a:srgbClr val="FF0000"/>
                </a:solidFill>
                <a:effectLst/>
                <a:latin typeface="Open Sans" panose="020F0502020204030204" pitchFamily="34" charset="0"/>
              </a:rPr>
              <a:t>每年收益率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（转换为年化收益率）、</a:t>
            </a:r>
            <a:r>
              <a:rPr lang="zh-CN" altLang="en-US" b="1" i="0" u="none" strike="noStrike" dirty="0">
                <a:solidFill>
                  <a:srgbClr val="FF0000"/>
                </a:solidFill>
                <a:effectLst/>
                <a:latin typeface="Open Sans" panose="020F0502020204030204" pitchFamily="34" charset="0"/>
              </a:rPr>
              <a:t>最大回测率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、</a:t>
            </a:r>
            <a:r>
              <a:rPr lang="zh-CN" altLang="en-US" b="1" i="0" u="none" strike="noStrike" dirty="0">
                <a:solidFill>
                  <a:srgbClr val="FF0000"/>
                </a:solidFill>
                <a:effectLst/>
                <a:latin typeface="Open Sans" panose="020F0502020204030204" pitchFamily="34" charset="0"/>
              </a:rPr>
              <a:t>夏普率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，画出</a:t>
            </a:r>
            <a:r>
              <a:rPr lang="zh-CN" altLang="en-US" b="1" i="0" u="none" strike="noStrike" dirty="0">
                <a:solidFill>
                  <a:srgbClr val="FF0000"/>
                </a:solidFill>
                <a:effectLst/>
                <a:latin typeface="Open Sans" panose="020F0502020204030204" pitchFamily="34" charset="0"/>
              </a:rPr>
              <a:t>每日净资产涨跌幅与标的涨跌幅对照图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EE9B4E-032C-DCB3-9BCF-FD56F744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55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2F1DC-17DB-9526-9898-F27C5BC6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1-4</a:t>
            </a:r>
            <a:endParaRPr kumimoji="1"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45548C-29F4-EF91-0D10-B54CBB91C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071" y="1189563"/>
            <a:ext cx="5880100" cy="44788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C850FC-E234-8BAA-C29A-005AAE8DD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29" y="2115312"/>
            <a:ext cx="5456840" cy="26273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89AAE19-F2CC-1930-322F-EB1440F4D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11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EC585-BBCE-606B-85B1-626DCE8CC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2-4</a:t>
            </a:r>
            <a:endParaRPr kumimoji="1"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AB7838-7C4C-02D3-1654-025AECF11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69" y="2119258"/>
            <a:ext cx="5440467" cy="26194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3AC679-C646-8791-4752-DADA0C313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131" y="1238250"/>
            <a:ext cx="5842000" cy="4381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26D738-C564-BAEF-36FC-EFB0061C1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4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4D45F4-31F7-53E3-069A-183DDAA8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3-3</a:t>
            </a:r>
            <a:endParaRPr kumimoji="1"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E9A2D4-5BBE-1CC1-4C52-68B2B4E6E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08" y="2120376"/>
            <a:ext cx="5435819" cy="26172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59ADDF-85ED-6752-C008-7F6F1ADC9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B9BFEA-7E07-F84A-2304-0B1B348E7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57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0125D-2D9E-2449-E4EF-5BF8F4B8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4-3</a:t>
            </a:r>
            <a:endParaRPr kumimoji="1"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2F5C11-A19F-4C32-602E-5933FB6D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169BC3-EDED-9932-3F58-814D3A483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75728"/>
            <a:ext cx="5621283" cy="2706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14EB2B-7387-7A19-EF20-6E44981BE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08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574D6-101D-7F35-918A-F2E910C01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5-3</a:t>
            </a:r>
            <a:endParaRPr kumimoji="1"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965F55-C8D7-5C64-1520-C6F1F5933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54" y="2184646"/>
            <a:ext cx="5236122" cy="25210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C00F88-7BA2-A071-3C5A-82A54D512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046" y="1238250"/>
            <a:ext cx="5842000" cy="4381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FBDB1C-4D92-B04E-9EF1-8BB67D982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29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</TotalTime>
  <Words>108</Words>
  <Application>Microsoft Macintosh PowerPoint</Application>
  <PresentationFormat>宽屏</PresentationFormat>
  <Paragraphs>11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等线</vt:lpstr>
      <vt:lpstr>等线 Light</vt:lpstr>
      <vt:lpstr>Arial</vt:lpstr>
      <vt:lpstr>Open Sans</vt:lpstr>
      <vt:lpstr>Office 主题​​</vt:lpstr>
      <vt:lpstr>任务7结果核对</vt:lpstr>
      <vt:lpstr>任务7说明</vt:lpstr>
      <vt:lpstr>1-4</vt:lpstr>
      <vt:lpstr>2-4</vt:lpstr>
      <vt:lpstr>3-3</vt:lpstr>
      <vt:lpstr>4-3</vt:lpstr>
      <vt:lpstr>5-3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任务7结果核对</dc:title>
  <dc:creator>Cai Jiaquan</dc:creator>
  <cp:lastModifiedBy>Cai Jiaquan</cp:lastModifiedBy>
  <cp:revision>1</cp:revision>
  <dcterms:created xsi:type="dcterms:W3CDTF">2022-09-16T14:12:36Z</dcterms:created>
  <dcterms:modified xsi:type="dcterms:W3CDTF">2022-09-17T12:03:12Z</dcterms:modified>
</cp:coreProperties>
</file>